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18" r:id="rId4"/>
    <p:sldId id="508" r:id="rId5"/>
    <p:sldId id="509" r:id="rId6"/>
    <p:sldId id="510" r:id="rId7"/>
    <p:sldId id="511" r:id="rId8"/>
    <p:sldId id="512" r:id="rId9"/>
    <p:sldId id="513" r:id="rId10"/>
    <p:sldId id="514" r:id="rId11"/>
    <p:sldId id="533" r:id="rId12"/>
    <p:sldId id="520" r:id="rId13"/>
    <p:sldId id="524" r:id="rId14"/>
    <p:sldId id="525" r:id="rId15"/>
    <p:sldId id="516" r:id="rId16"/>
    <p:sldId id="517"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www.pngall.com/blocked-png"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signup?source=login" TargetMode="External"/><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8.png"/><Relationship Id="rId4" Type="http://schemas.openxmlformats.org/officeDocument/2006/relationships/hyperlink" Target="https://freesvg.org/simple-white-cloud-icon-vector-graph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0.tiff"/><Relationship Id="rId5" Type="http://schemas.openxmlformats.org/officeDocument/2006/relationships/image" Target="../media/image39.tiff"/><Relationship Id="rId10" Type="http://schemas.openxmlformats.org/officeDocument/2006/relationships/image" Target="../media/image2.png"/><Relationship Id="rId4" Type="http://schemas.openxmlformats.org/officeDocument/2006/relationships/image" Target="../media/image3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3.jpg"/><Relationship Id="rId7" Type="http://schemas.openxmlformats.org/officeDocument/2006/relationships/image" Target="../media/image4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52431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2147</Words>
  <Application>Microsoft Office PowerPoint</Application>
  <PresentationFormat>Widescreen</PresentationFormat>
  <Paragraphs>261</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5</cp:revision>
  <dcterms:created xsi:type="dcterms:W3CDTF">2023-08-10T16:09:42Z</dcterms:created>
  <dcterms:modified xsi:type="dcterms:W3CDTF">2023-09-10T06:25:44Z</dcterms:modified>
</cp:coreProperties>
</file>